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5AB76B5-D8D2-4313-8BC5-0E9C78B47EA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D578D8F-94FC-4D49-A3A4-A2245365EA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Sienna </a:t>
            </a:r>
            <a:r>
              <a:rPr lang="en-US" sz="7200" dirty="0" err="1" smtClean="0"/>
              <a:t>Doria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098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 brother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Photography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Parents divorce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467600" cy="560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1371600"/>
          </a:xfrm>
        </p:spPr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>
                <a:solidFill>
                  <a:srgbClr val="FF5C9C"/>
                </a:solidFill>
              </a:rPr>
              <a:t>school experience </a:t>
            </a:r>
            <a:endParaRPr lang="en-US" dirty="0">
              <a:solidFill>
                <a:srgbClr val="FF5C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Clubs and activities</a:t>
            </a:r>
          </a:p>
          <a:p>
            <a:pPr marL="800100" lvl="1" indent="-342900"/>
            <a:r>
              <a:rPr lang="en-US" dirty="0" smtClean="0"/>
              <a:t>AVID, Key club, school </a:t>
            </a:r>
            <a:r>
              <a:rPr lang="en-US" dirty="0" smtClean="0"/>
              <a:t>site </a:t>
            </a:r>
            <a:r>
              <a:rPr lang="en-US" dirty="0" smtClean="0"/>
              <a:t>council representative, ASB </a:t>
            </a:r>
          </a:p>
          <a:p>
            <a:pPr marL="800100" lvl="1" indent="-342900"/>
            <a:r>
              <a:rPr lang="en-US" dirty="0" smtClean="0"/>
              <a:t>AVID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Depression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I’m capable of more than I let myself believe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5C9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325"/>
            <a:ext cx="4953000" cy="66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5438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Ultrasound technician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More than </a:t>
            </a:r>
            <a:r>
              <a:rPr lang="en-US" dirty="0" smtClean="0"/>
              <a:t>half of it is </a:t>
            </a:r>
            <a:r>
              <a:rPr lang="en-US" dirty="0" err="1" smtClean="0"/>
              <a:t>transvaginal</a:t>
            </a:r>
            <a:r>
              <a:rPr lang="en-US" dirty="0" smtClean="0"/>
              <a:t> ultrasounds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She made her patients feel comfortable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ultras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282766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55"/>
            <a:ext cx="5791200" cy="13716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Spanish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Helpful to speak multiple languages in any job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67600" cy="1371600"/>
          </a:xfrm>
        </p:spPr>
        <p:txBody>
          <a:bodyPr/>
          <a:lstStyle/>
          <a:p>
            <a:r>
              <a:rPr lang="en-US" dirty="0" smtClean="0"/>
              <a:t>Post- high school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Applied to three colleges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Parents support me and are willing to assist me financially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term- go to college and get good 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Long term-  registered nurse working in labor and delivery</a:t>
            </a:r>
          </a:p>
        </p:txBody>
      </p:sp>
      <p:sp>
        <p:nvSpPr>
          <p:cNvPr id="4" name="AutoShape 2" descr="Image result for fresno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resno sta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34816"/>
            <a:ext cx="1548401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34816"/>
            <a:ext cx="1407208" cy="19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6091"/>
            <a:ext cx="2881863" cy="136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Influential teachers</a:t>
            </a:r>
          </a:p>
          <a:p>
            <a:pPr marL="800100" lvl="1" indent="-342900"/>
            <a:r>
              <a:rPr lang="en-US" dirty="0" err="1" smtClean="0"/>
              <a:t>Guss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PBS system</a:t>
            </a:r>
          </a:p>
          <a:p>
            <a:pPr marL="800100" lvl="1" indent="-342900"/>
            <a:r>
              <a:rPr lang="en-US" dirty="0" smtClean="0"/>
              <a:t>Accountability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5791200" cy="13716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1666</TotalTime>
  <Words>114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Verve</vt:lpstr>
      <vt:lpstr>Sienna Doria</vt:lpstr>
      <vt:lpstr>About me</vt:lpstr>
      <vt:lpstr>High school experience </vt:lpstr>
      <vt:lpstr>Job shadow </vt:lpstr>
      <vt:lpstr>Pathway</vt:lpstr>
      <vt:lpstr>Post- high school plans </vt:lpstr>
      <vt:lpstr>Leaving LHS</vt:lpstr>
      <vt:lpstr>Any 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Sienna DOria</dc:title>
  <dc:creator>Sienna Doria</dc:creator>
  <cp:lastModifiedBy>Sienna Doria </cp:lastModifiedBy>
  <cp:revision>22</cp:revision>
  <dcterms:created xsi:type="dcterms:W3CDTF">2017-01-13T16:58:48Z</dcterms:created>
  <dcterms:modified xsi:type="dcterms:W3CDTF">2017-01-23T22:13:28Z</dcterms:modified>
</cp:coreProperties>
</file>